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6858000" cy="9144000"/>
  <p:embeddedFontLst>
    <p:embeddedFont>
      <p:font typeface="Kollektif Bold" charset="1" panose="020B0604020101010102"/>
      <p:regular r:id="rId14"/>
    </p:embeddedFont>
    <p:embeddedFont>
      <p:font typeface="DM Sans" charset="1" panose="00000000000000000000"/>
      <p:regular r:id="rId15"/>
    </p:embeddedFont>
    <p:embeddedFont>
      <p:font typeface="Kollektif" charset="1" panose="020B0604020101010102"/>
      <p:regular r:id="rId16"/>
    </p:embeddedFont>
    <p:embeddedFont>
      <p:font typeface="DM Sans Bold" charset="1" panose="0000000000000000000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9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9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9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png" Type="http://schemas.openxmlformats.org/officeDocument/2006/relationships/image"/><Relationship Id="rId4" Target="../media/image12.png" Type="http://schemas.openxmlformats.org/officeDocument/2006/relationships/image"/><Relationship Id="rId5" Target="../media/image13.png" Type="http://schemas.openxmlformats.org/officeDocument/2006/relationships/image"/><Relationship Id="rId6" Target="../media/image1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3F4F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-2700000">
            <a:off x="11386843" y="7201845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 flipV="true">
            <a:off x="14131544" y="7969488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flipV="true">
            <a:off x="14444220" y="8329798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flipV="true">
            <a:off x="14802690" y="8681112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3487444" y="4538826"/>
            <a:ext cx="11315247" cy="13303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99"/>
              </a:lnSpc>
            </a:pPr>
            <a:r>
              <a:rPr lang="en-US" b="true" sz="9999">
                <a:solidFill>
                  <a:srgbClr val="227C9D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TITLE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490435" y="5907250"/>
            <a:ext cx="7197206" cy="5340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180"/>
              </a:lnSpc>
            </a:pPr>
            <a:r>
              <a:rPr lang="en-US" sz="3800">
                <a:solidFill>
                  <a:srgbClr val="545454"/>
                </a:solidFill>
                <a:latin typeface="DM Sans"/>
                <a:ea typeface="DM Sans"/>
                <a:cs typeface="DM Sans"/>
                <a:sym typeface="DM Sans"/>
              </a:rPr>
              <a:t>Team Name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-10800000">
            <a:off x="9525" y="6358355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083809" y="638693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0" y="747073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-10800000">
            <a:off x="0" y="85545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5400000">
            <a:off x="1083809" y="85545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-10800000">
            <a:off x="1083809" y="9623721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10800000">
            <a:off x="3321750" y="85831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3321750" y="7499314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5400000">
            <a:off x="4405559" y="85831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2237941" y="9666932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3321750" y="9666932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5400000">
            <a:off x="0" y="9638357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-5400000">
            <a:off x="15470622" y="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-5400000">
            <a:off x="16554431" y="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8" y="0"/>
                </a:lnTo>
                <a:lnTo>
                  <a:pt x="1083808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true" flipV="true" rot="0">
            <a:off x="17638239" y="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-5400000">
            <a:off x="14386813" y="10838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-5400000">
            <a:off x="15470622" y="10838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16554431" y="216761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8" y="0"/>
                </a:lnTo>
                <a:lnTo>
                  <a:pt x="1083808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5400000">
            <a:off x="17638239" y="10838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true" flipV="true" rot="5400000">
            <a:off x="17638239" y="216761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true" flipV="true" rot="0">
            <a:off x="15470622" y="3264517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true" flipV="true" rot="5400000">
            <a:off x="16554431" y="3264517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8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8" y="0"/>
                </a:lnTo>
                <a:lnTo>
                  <a:pt x="1083808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2" id="32"/>
          <p:cNvGrpSpPr/>
          <p:nvPr/>
        </p:nvGrpSpPr>
        <p:grpSpPr>
          <a:xfrm rot="2700000">
            <a:off x="-1376391" y="-3093321"/>
            <a:ext cx="7415398" cy="3565095"/>
            <a:chOff x="0" y="0"/>
            <a:chExt cx="660400" cy="3175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35" id="35"/>
          <p:cNvSpPr/>
          <p:nvPr/>
        </p:nvSpPr>
        <p:spPr>
          <a:xfrm>
            <a:off x="-1839005" y="-2273771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>
            <a:off x="-2052951" y="-1961095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>
            <a:off x="-2232553" y="-1602625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>
            <a:off x="-2359208" y="-1216357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9" id="39"/>
          <p:cNvSpPr/>
          <p:nvPr/>
        </p:nvSpPr>
        <p:spPr>
          <a:xfrm>
            <a:off x="-2503062" y="-776680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0" id="40"/>
          <p:cNvSpPr/>
          <p:nvPr/>
        </p:nvSpPr>
        <p:spPr>
          <a:xfrm>
            <a:off x="-2623881" y="-332957"/>
            <a:ext cx="3963599" cy="398559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1" id="41"/>
          <p:cNvSpPr/>
          <p:nvPr/>
        </p:nvSpPr>
        <p:spPr>
          <a:xfrm>
            <a:off x="-2598114" y="228677"/>
            <a:ext cx="3377485" cy="3360058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2" id="42"/>
          <p:cNvSpPr/>
          <p:nvPr/>
        </p:nvSpPr>
        <p:spPr>
          <a:xfrm>
            <a:off x="-2509797" y="905760"/>
            <a:ext cx="2628598" cy="2671969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3" id="43"/>
          <p:cNvSpPr txBox="true"/>
          <p:nvPr/>
        </p:nvSpPr>
        <p:spPr>
          <a:xfrm rot="0">
            <a:off x="5489368" y="9622060"/>
            <a:ext cx="7197206" cy="5435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180"/>
              </a:lnSpc>
            </a:pPr>
            <a:r>
              <a:rPr lang="en-US" sz="3800">
                <a:solidFill>
                  <a:srgbClr val="545454"/>
                </a:solidFill>
                <a:latin typeface="Kollektif"/>
                <a:ea typeface="Kollektif"/>
                <a:cs typeface="Kollektif"/>
                <a:sym typeface="Kollektif"/>
              </a:rPr>
              <a:t>Problem Statement Title</a:t>
            </a:r>
          </a:p>
        </p:txBody>
      </p:sp>
      <p:sp>
        <p:nvSpPr>
          <p:cNvPr name="Freeform 44" id="44"/>
          <p:cNvSpPr/>
          <p:nvPr/>
        </p:nvSpPr>
        <p:spPr>
          <a:xfrm flipH="false" flipV="false" rot="0">
            <a:off x="6802247" y="214127"/>
            <a:ext cx="4862133" cy="3906982"/>
          </a:xfrm>
          <a:custGeom>
            <a:avLst/>
            <a:gdLst/>
            <a:ahLst/>
            <a:cxnLst/>
            <a:rect r="r" b="b" t="t" l="l"/>
            <a:pathLst>
              <a:path h="3906982" w="4862133">
                <a:moveTo>
                  <a:pt x="0" y="0"/>
                </a:moveTo>
                <a:lnTo>
                  <a:pt x="4862132" y="0"/>
                </a:lnTo>
                <a:lnTo>
                  <a:pt x="4862132" y="3906982"/>
                </a:lnTo>
                <a:lnTo>
                  <a:pt x="0" y="3906982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-11090" r="0" b="-13356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3F5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311665" y="711136"/>
            <a:ext cx="9664669" cy="739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44"/>
              </a:lnSpc>
            </a:pPr>
            <a:r>
              <a:rPr lang="en-US" b="true" sz="5600">
                <a:solidFill>
                  <a:srgbClr val="227C9D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IDEA</a:t>
            </a:r>
          </a:p>
        </p:txBody>
      </p:sp>
      <p:grpSp>
        <p:nvGrpSpPr>
          <p:cNvPr name="Group 3" id="3"/>
          <p:cNvGrpSpPr/>
          <p:nvPr/>
        </p:nvGrpSpPr>
        <p:grpSpPr>
          <a:xfrm rot="-2700000">
            <a:off x="14034654" y="-4091495"/>
            <a:ext cx="7415398" cy="3565095"/>
            <a:chOff x="0" y="0"/>
            <a:chExt cx="660400" cy="3175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6" id="6"/>
          <p:cNvSpPr/>
          <p:nvPr/>
        </p:nvSpPr>
        <p:spPr>
          <a:xfrm flipV="true">
            <a:off x="16779354" y="-3323851"/>
            <a:ext cx="5132702" cy="5185216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flipV="true">
            <a:off x="17092031" y="-2963542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flipV="true">
            <a:off x="17450501" y="-2612228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flipV="true">
            <a:off x="17836769" y="-2308948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flipV="true">
            <a:off x="18276445" y="-1822252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1" id="11"/>
          <p:cNvSpPr/>
          <p:nvPr/>
        </p:nvSpPr>
        <p:spPr>
          <a:xfrm flipH="false" flipV="false" rot="-10800000">
            <a:off x="16192287" y="7062107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7266571" y="7090682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6182762" y="8174491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800000">
            <a:off x="16182762" y="92583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-5400000">
            <a:off x="17266571" y="92583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6959301" y="4887025"/>
            <a:ext cx="4369399" cy="551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353"/>
              </a:lnSpc>
              <a:spcBef>
                <a:spcPct val="0"/>
              </a:spcBef>
            </a:pPr>
            <a:r>
              <a:rPr lang="en-US" b="true" sz="3921">
                <a:solidFill>
                  <a:srgbClr val="545454"/>
                </a:solidFill>
                <a:latin typeface="DM Sans Bold"/>
                <a:ea typeface="DM Sans Bold"/>
                <a:cs typeface="DM Sans Bold"/>
                <a:sym typeface="DM Sans Bold"/>
              </a:rPr>
              <a:t>Your content here</a:t>
            </a:r>
          </a:p>
        </p:txBody>
      </p:sp>
      <p:grpSp>
        <p:nvGrpSpPr>
          <p:cNvPr name="Group 17" id="17"/>
          <p:cNvGrpSpPr/>
          <p:nvPr/>
        </p:nvGrpSpPr>
        <p:grpSpPr>
          <a:xfrm rot="2700000">
            <a:off x="-2693793" y="7510422"/>
            <a:ext cx="7415398" cy="3565095"/>
            <a:chOff x="0" y="0"/>
            <a:chExt cx="660400" cy="3175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Freeform 20" id="20"/>
          <p:cNvSpPr/>
          <p:nvPr/>
        </p:nvSpPr>
        <p:spPr>
          <a:xfrm flipH="false" flipV="false" rot="0">
            <a:off x="88768" y="8145916"/>
            <a:ext cx="2214782" cy="1988101"/>
          </a:xfrm>
          <a:custGeom>
            <a:avLst/>
            <a:gdLst/>
            <a:ahLst/>
            <a:cxnLst/>
            <a:rect r="r" b="b" t="t" l="l"/>
            <a:pathLst>
              <a:path h="1988101" w="2214782">
                <a:moveTo>
                  <a:pt x="0" y="0"/>
                </a:moveTo>
                <a:lnTo>
                  <a:pt x="2214781" y="0"/>
                </a:lnTo>
                <a:lnTo>
                  <a:pt x="2214781" y="1988101"/>
                </a:lnTo>
                <a:lnTo>
                  <a:pt x="0" y="1988101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-5700" r="0" b="-570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3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814048" y="711136"/>
            <a:ext cx="8659905" cy="739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44"/>
              </a:lnSpc>
            </a:pPr>
            <a:r>
              <a:rPr lang="en-US" b="true" sz="5600">
                <a:solidFill>
                  <a:srgbClr val="227C9D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TECH</a:t>
            </a:r>
          </a:p>
        </p:txBody>
      </p:sp>
      <p:grpSp>
        <p:nvGrpSpPr>
          <p:cNvPr name="Group 3" id="3"/>
          <p:cNvGrpSpPr/>
          <p:nvPr/>
        </p:nvGrpSpPr>
        <p:grpSpPr>
          <a:xfrm rot="2700000">
            <a:off x="-1906430" y="-3406802"/>
            <a:ext cx="7415398" cy="3565095"/>
            <a:chOff x="0" y="0"/>
            <a:chExt cx="660400" cy="3175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6" id="6"/>
          <p:cNvSpPr/>
          <p:nvPr/>
        </p:nvSpPr>
        <p:spPr>
          <a:xfrm>
            <a:off x="-2369044" y="-2587253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>
            <a:off x="-2582990" y="-2274576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>
            <a:off x="-2762592" y="-1916106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>
            <a:off x="-2889247" y="-1529839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>
            <a:off x="-3033101" y="-1090162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>
            <a:off x="-3153920" y="-646438"/>
            <a:ext cx="3963599" cy="398559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>
            <a:off x="-3128153" y="-84805"/>
            <a:ext cx="3377485" cy="3360058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3" id="13"/>
          <p:cNvSpPr/>
          <p:nvPr/>
        </p:nvSpPr>
        <p:spPr>
          <a:xfrm flipH="false" flipV="false" rot="-10800000">
            <a:off x="13904606" y="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5400000">
            <a:off x="14988415" y="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-10800000">
            <a:off x="14988415" y="106917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10800000">
            <a:off x="17226356" y="28575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17226356" y="-1055234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16142547" y="1112384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17226356" y="1112384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5400000">
            <a:off x="13904606" y="10838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1" id="21"/>
          <p:cNvSpPr txBox="true"/>
          <p:nvPr/>
        </p:nvSpPr>
        <p:spPr>
          <a:xfrm rot="0">
            <a:off x="6959301" y="4887025"/>
            <a:ext cx="4369399" cy="551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353"/>
              </a:lnSpc>
              <a:spcBef>
                <a:spcPct val="0"/>
              </a:spcBef>
            </a:pPr>
            <a:r>
              <a:rPr lang="en-US" b="true" sz="3921">
                <a:solidFill>
                  <a:srgbClr val="545454"/>
                </a:solidFill>
                <a:latin typeface="DM Sans Bold"/>
                <a:ea typeface="DM Sans Bold"/>
                <a:cs typeface="DM Sans Bold"/>
                <a:sym typeface="DM Sans Bold"/>
              </a:rPr>
              <a:t>Your content here</a:t>
            </a:r>
          </a:p>
        </p:txBody>
      </p:sp>
      <p:grpSp>
        <p:nvGrpSpPr>
          <p:cNvPr name="Group 22" id="22"/>
          <p:cNvGrpSpPr/>
          <p:nvPr/>
        </p:nvGrpSpPr>
        <p:grpSpPr>
          <a:xfrm rot="2700000">
            <a:off x="-2693793" y="7510422"/>
            <a:ext cx="7415398" cy="3565095"/>
            <a:chOff x="0" y="0"/>
            <a:chExt cx="660400" cy="3175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Freeform 25" id="25"/>
          <p:cNvSpPr/>
          <p:nvPr/>
        </p:nvSpPr>
        <p:spPr>
          <a:xfrm flipH="false" flipV="false" rot="0">
            <a:off x="88768" y="8145916"/>
            <a:ext cx="2214782" cy="1988101"/>
          </a:xfrm>
          <a:custGeom>
            <a:avLst/>
            <a:gdLst/>
            <a:ahLst/>
            <a:cxnLst/>
            <a:rect r="r" b="b" t="t" l="l"/>
            <a:pathLst>
              <a:path h="1988101" w="2214782">
                <a:moveTo>
                  <a:pt x="0" y="0"/>
                </a:moveTo>
                <a:lnTo>
                  <a:pt x="2214781" y="0"/>
                </a:lnTo>
                <a:lnTo>
                  <a:pt x="2214781" y="1988101"/>
                </a:lnTo>
                <a:lnTo>
                  <a:pt x="0" y="1988101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-5700" r="0" b="-570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3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-3166134" y="-4341298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-3628748" y="-3521748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>
            <a:off x="-3842695" y="-3209072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>
            <a:off x="-4022296" y="-2850601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>
            <a:off x="-4148951" y="-2464334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>
            <a:off x="-4292805" y="-2024657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0" id="10"/>
          <p:cNvSpPr/>
          <p:nvPr/>
        </p:nvSpPr>
        <p:spPr>
          <a:xfrm flipH="false" flipV="false" rot="-10800000">
            <a:off x="16192287" y="7062107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7266571" y="7090682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6182762" y="8174491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-10800000">
            <a:off x="16182762" y="92583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5400000">
            <a:off x="17266571" y="92583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4301391" y="4270165"/>
            <a:ext cx="10111988" cy="14352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44"/>
              </a:lnSpc>
            </a:pPr>
            <a:r>
              <a:rPr lang="en-US" b="true" sz="5600">
                <a:solidFill>
                  <a:srgbClr val="227C9D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FURTHER DESCRIPTION AND COMPETITOR ANALYSIS</a:t>
            </a:r>
          </a:p>
        </p:txBody>
      </p:sp>
      <p:grpSp>
        <p:nvGrpSpPr>
          <p:cNvPr name="Group 16" id="16"/>
          <p:cNvGrpSpPr/>
          <p:nvPr/>
        </p:nvGrpSpPr>
        <p:grpSpPr>
          <a:xfrm rot="2700000">
            <a:off x="-2693793" y="7510422"/>
            <a:ext cx="7415398" cy="3565095"/>
            <a:chOff x="0" y="0"/>
            <a:chExt cx="660400" cy="3175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Freeform 19" id="19"/>
          <p:cNvSpPr/>
          <p:nvPr/>
        </p:nvSpPr>
        <p:spPr>
          <a:xfrm flipH="false" flipV="false" rot="0">
            <a:off x="88768" y="8145916"/>
            <a:ext cx="2214782" cy="1988101"/>
          </a:xfrm>
          <a:custGeom>
            <a:avLst/>
            <a:gdLst/>
            <a:ahLst/>
            <a:cxnLst/>
            <a:rect r="r" b="b" t="t" l="l"/>
            <a:pathLst>
              <a:path h="1988101" w="2214782">
                <a:moveTo>
                  <a:pt x="0" y="0"/>
                </a:moveTo>
                <a:lnTo>
                  <a:pt x="2214781" y="0"/>
                </a:lnTo>
                <a:lnTo>
                  <a:pt x="2214781" y="1988101"/>
                </a:lnTo>
                <a:lnTo>
                  <a:pt x="0" y="1988101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-5700" r="0" b="-570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3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678105" y="1693817"/>
            <a:ext cx="5480392" cy="14352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44"/>
              </a:lnSpc>
            </a:pPr>
            <a:r>
              <a:rPr lang="en-US" b="true" sz="5600">
                <a:solidFill>
                  <a:srgbClr val="FE6D73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SUMMARY REPORT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-10800000">
            <a:off x="9525" y="5913664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083809" y="594223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0" y="70260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10800000">
            <a:off x="0" y="8109857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5400000">
            <a:off x="1083809" y="8109857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0800000">
            <a:off x="1083809" y="9193666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0800000">
            <a:off x="3321750" y="8119382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321750" y="703557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5400000">
            <a:off x="4405559" y="8119382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2237941" y="9203191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3321750" y="9203191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5400000">
            <a:off x="0" y="9193666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6615800" y="1589042"/>
            <a:ext cx="5056399" cy="2171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18160" indent="-259080" lvl="1">
              <a:lnSpc>
                <a:spcPts val="2879"/>
              </a:lnSpc>
              <a:buFont typeface="Arial"/>
              <a:buChar char="•"/>
            </a:pPr>
            <a:r>
              <a:rPr lang="en-US" sz="2400">
                <a:solidFill>
                  <a:srgbClr val="545454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elit. Etiam mattis, nunc vitae eleifend posuere, turpis mauris vestibulum purus, in pellentesque tellus elit vel nisl.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2202901" y="1589042"/>
            <a:ext cx="5056399" cy="2171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18160" indent="-259080" lvl="1">
              <a:lnSpc>
                <a:spcPts val="2879"/>
              </a:lnSpc>
              <a:buFont typeface="Arial"/>
              <a:buChar char="•"/>
            </a:pPr>
            <a:r>
              <a:rPr lang="en-US" sz="2400">
                <a:solidFill>
                  <a:srgbClr val="545454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elit. Etiam mattis, nunc vitae eleifend posuere, turpis mauris vestibulum purus, in pellentesque tellus elit vel nisl.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6615800" y="4333237"/>
            <a:ext cx="5056399" cy="2171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18160" indent="-259080" lvl="1">
              <a:lnSpc>
                <a:spcPts val="2879"/>
              </a:lnSpc>
              <a:buFont typeface="Arial"/>
              <a:buChar char="•"/>
            </a:pPr>
            <a:r>
              <a:rPr lang="en-US" sz="2400">
                <a:solidFill>
                  <a:srgbClr val="545454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elit. Etiam mattis, nunc vitae eleifend posuere, turpis mauris vestibulum purus, in pellentesque tellus elit vel nisl.</a:t>
            </a:r>
          </a:p>
        </p:txBody>
      </p:sp>
      <p:grpSp>
        <p:nvGrpSpPr>
          <p:cNvPr name="Group 18" id="18"/>
          <p:cNvGrpSpPr/>
          <p:nvPr/>
        </p:nvGrpSpPr>
        <p:grpSpPr>
          <a:xfrm rot="0">
            <a:off x="13123603" y="6066064"/>
            <a:ext cx="8847511" cy="8855676"/>
            <a:chOff x="0" y="0"/>
            <a:chExt cx="11796681" cy="11807568"/>
          </a:xfrm>
        </p:grpSpPr>
        <p:grpSp>
          <p:nvGrpSpPr>
            <p:cNvPr name="Group 19" id="19"/>
            <p:cNvGrpSpPr/>
            <p:nvPr/>
          </p:nvGrpSpPr>
          <p:grpSpPr>
            <a:xfrm rot="2700000">
              <a:off x="1676828" y="2799524"/>
              <a:ext cx="9887197" cy="4753460"/>
              <a:chOff x="0" y="0"/>
              <a:chExt cx="660400" cy="317500"/>
            </a:xfrm>
          </p:grpSpPr>
          <p:sp>
            <p:nvSpPr>
              <p:cNvPr name="Freeform 20" id="20"/>
              <p:cNvSpPr/>
              <p:nvPr/>
            </p:nvSpPr>
            <p:spPr>
              <a:xfrm flipH="false" flipV="false" rot="0">
                <a:off x="0" y="0"/>
                <a:ext cx="660400" cy="317500"/>
              </a:xfrm>
              <a:custGeom>
                <a:avLst/>
                <a:gdLst/>
                <a:ahLst/>
                <a:cxnLst/>
                <a:rect r="r" b="b" t="t" l="l"/>
                <a:pathLst>
                  <a:path h="317500" w="660400">
                    <a:moveTo>
                      <a:pt x="220252" y="19070"/>
                    </a:moveTo>
                    <a:cubicBezTo>
                      <a:pt x="254000" y="7556"/>
                      <a:pt x="292600" y="0"/>
                      <a:pt x="330378" y="0"/>
                    </a:cubicBezTo>
                    <a:cubicBezTo>
                      <a:pt x="368157" y="0"/>
                      <a:pt x="404509" y="6476"/>
                      <a:pt x="438009" y="17990"/>
                    </a:cubicBezTo>
                    <a:cubicBezTo>
                      <a:pt x="438723" y="18350"/>
                      <a:pt x="439435" y="18350"/>
                      <a:pt x="440148" y="18710"/>
                    </a:cubicBezTo>
                    <a:cubicBezTo>
                      <a:pt x="565955" y="64765"/>
                      <a:pt x="658618" y="186379"/>
                      <a:pt x="660400" y="317500"/>
                    </a:cubicBezTo>
                    <a:lnTo>
                      <a:pt x="660400" y="317500"/>
                    </a:lnTo>
                    <a:lnTo>
                      <a:pt x="0" y="317500"/>
                    </a:lnTo>
                    <a:lnTo>
                      <a:pt x="0" y="317500"/>
                    </a:lnTo>
                    <a:cubicBezTo>
                      <a:pt x="1782" y="185660"/>
                      <a:pt x="93019" y="64045"/>
                      <a:pt x="220252" y="1907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sq">
                <a:solidFill>
                  <a:srgbClr val="8CA9AD"/>
                </a:solidFill>
                <a:prstDash val="solid"/>
                <a:miter/>
              </a:ln>
            </p:spPr>
          </p:sp>
          <p:sp>
            <p:nvSpPr>
              <p:cNvPr name="TextBox 21" id="21"/>
              <p:cNvSpPr txBox="true"/>
              <p:nvPr/>
            </p:nvSpPr>
            <p:spPr>
              <a:xfrm>
                <a:off x="0" y="146050"/>
                <a:ext cx="660400" cy="1714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553"/>
                  </a:lnSpc>
                </a:pPr>
              </a:p>
            </p:txBody>
          </p:sp>
        </p:grpSp>
        <p:sp>
          <p:nvSpPr>
            <p:cNvPr name="AutoShape 22" id="22"/>
            <p:cNvSpPr/>
            <p:nvPr/>
          </p:nvSpPr>
          <p:spPr>
            <a:xfrm>
              <a:off x="1060010" y="3892256"/>
              <a:ext cx="6913622" cy="6843603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3" id="23"/>
            <p:cNvSpPr/>
            <p:nvPr/>
          </p:nvSpPr>
          <p:spPr>
            <a:xfrm>
              <a:off x="774748" y="4309159"/>
              <a:ext cx="6718471" cy="6718471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4" id="24"/>
            <p:cNvSpPr/>
            <p:nvPr/>
          </p:nvSpPr>
          <p:spPr>
            <a:xfrm>
              <a:off x="535279" y="4787119"/>
              <a:ext cx="6489522" cy="6489522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5" id="25"/>
            <p:cNvSpPr/>
            <p:nvPr/>
          </p:nvSpPr>
          <p:spPr>
            <a:xfrm>
              <a:off x="366406" y="5302142"/>
              <a:ext cx="6254021" cy="6254021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6" id="26"/>
            <p:cNvSpPr/>
            <p:nvPr/>
          </p:nvSpPr>
          <p:spPr>
            <a:xfrm>
              <a:off x="174601" y="5888378"/>
              <a:ext cx="5796899" cy="5796899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7" id="27"/>
            <p:cNvSpPr/>
            <p:nvPr/>
          </p:nvSpPr>
          <p:spPr>
            <a:xfrm>
              <a:off x="13508" y="6480010"/>
              <a:ext cx="5284799" cy="5314125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8" id="28"/>
            <p:cNvSpPr/>
            <p:nvPr/>
          </p:nvSpPr>
          <p:spPr>
            <a:xfrm>
              <a:off x="47865" y="7228854"/>
              <a:ext cx="4503313" cy="4480077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9" id="29"/>
            <p:cNvSpPr/>
            <p:nvPr/>
          </p:nvSpPr>
          <p:spPr>
            <a:xfrm>
              <a:off x="165620" y="8131631"/>
              <a:ext cx="3504797" cy="3562626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0" id="30"/>
            <p:cNvSpPr/>
            <p:nvPr/>
          </p:nvSpPr>
          <p:spPr>
            <a:xfrm>
              <a:off x="676661" y="9346264"/>
              <a:ext cx="1790115" cy="1790115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</p:grpSp>
      <p:sp>
        <p:nvSpPr>
          <p:cNvPr name="TextBox 31" id="31"/>
          <p:cNvSpPr txBox="true"/>
          <p:nvPr/>
        </p:nvSpPr>
        <p:spPr>
          <a:xfrm rot="0">
            <a:off x="12202901" y="4333237"/>
            <a:ext cx="5056399" cy="2171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18160" indent="-259080" lvl="1">
              <a:lnSpc>
                <a:spcPts val="2879"/>
              </a:lnSpc>
              <a:buFont typeface="Arial"/>
              <a:buChar char="•"/>
            </a:pPr>
            <a:r>
              <a:rPr lang="en-US" sz="2400">
                <a:solidFill>
                  <a:srgbClr val="545454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elit. Etiam mattis, nunc vitae eleifend posuere, turpis mauris vestibulum purus, in pellentesque tellus elit vel nisl.</a:t>
            </a:r>
          </a:p>
        </p:txBody>
      </p:sp>
      <p:sp>
        <p:nvSpPr>
          <p:cNvPr name="Freeform 32" id="32"/>
          <p:cNvSpPr/>
          <p:nvPr/>
        </p:nvSpPr>
        <p:spPr>
          <a:xfrm flipH="false" flipV="false" rot="0">
            <a:off x="15928992" y="8158981"/>
            <a:ext cx="2214782" cy="1988101"/>
          </a:xfrm>
          <a:custGeom>
            <a:avLst/>
            <a:gdLst/>
            <a:ahLst/>
            <a:cxnLst/>
            <a:rect r="r" b="b" t="t" l="l"/>
            <a:pathLst>
              <a:path h="1988101" w="2214782">
                <a:moveTo>
                  <a:pt x="0" y="0"/>
                </a:moveTo>
                <a:lnTo>
                  <a:pt x="2214781" y="0"/>
                </a:lnTo>
                <a:lnTo>
                  <a:pt x="2214781" y="1988101"/>
                </a:lnTo>
                <a:lnTo>
                  <a:pt x="0" y="1988101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-5700" r="0" b="-570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3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3833915" y="4428808"/>
            <a:ext cx="10620170" cy="16579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399"/>
              </a:lnSpc>
            </a:pPr>
            <a:r>
              <a:rPr lang="en-US" b="true" sz="12399">
                <a:solidFill>
                  <a:srgbClr val="227C9D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THANK YOU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7204191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7204191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true" rot="5400000">
            <a:off x="17204191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6120382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5400000">
            <a:off x="15036573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0800000">
            <a:off x="16120382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true" flipV="true" rot="-10800000">
            <a:off x="15036573" y="21125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true" flipV="true" rot="5400000">
            <a:off x="12770705" y="-551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true" flipV="true" rot="-10800000">
            <a:off x="12770705" y="10287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-10800000">
            <a:off x="9525" y="7044155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083809" y="707273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0" y="815653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-10800000">
            <a:off x="0" y="92403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5400000">
            <a:off x="1083809" y="9240348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10800000">
            <a:off x="3321750" y="92689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3321750" y="8185114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5400000">
            <a:off x="4405559" y="9268923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0" id="20"/>
          <p:cNvGrpSpPr/>
          <p:nvPr/>
        </p:nvGrpSpPr>
        <p:grpSpPr>
          <a:xfrm rot="0">
            <a:off x="-2634012" y="-5192964"/>
            <a:ext cx="8847511" cy="8855676"/>
            <a:chOff x="0" y="0"/>
            <a:chExt cx="11796681" cy="11807568"/>
          </a:xfrm>
        </p:grpSpPr>
        <p:grpSp>
          <p:nvGrpSpPr>
            <p:cNvPr name="Group 21" id="21"/>
            <p:cNvGrpSpPr/>
            <p:nvPr/>
          </p:nvGrpSpPr>
          <p:grpSpPr>
            <a:xfrm rot="2700000">
              <a:off x="1676828" y="2799524"/>
              <a:ext cx="9887197" cy="4753460"/>
              <a:chOff x="0" y="0"/>
              <a:chExt cx="660400" cy="317500"/>
            </a:xfrm>
          </p:grpSpPr>
          <p:sp>
            <p:nvSpPr>
              <p:cNvPr name="Freeform 22" id="22"/>
              <p:cNvSpPr/>
              <p:nvPr/>
            </p:nvSpPr>
            <p:spPr>
              <a:xfrm flipH="false" flipV="false" rot="0">
                <a:off x="0" y="0"/>
                <a:ext cx="660400" cy="317500"/>
              </a:xfrm>
              <a:custGeom>
                <a:avLst/>
                <a:gdLst/>
                <a:ahLst/>
                <a:cxnLst/>
                <a:rect r="r" b="b" t="t" l="l"/>
                <a:pathLst>
                  <a:path h="317500" w="660400">
                    <a:moveTo>
                      <a:pt x="220252" y="19070"/>
                    </a:moveTo>
                    <a:cubicBezTo>
                      <a:pt x="254000" y="7556"/>
                      <a:pt x="292600" y="0"/>
                      <a:pt x="330378" y="0"/>
                    </a:cubicBezTo>
                    <a:cubicBezTo>
                      <a:pt x="368157" y="0"/>
                      <a:pt x="404509" y="6476"/>
                      <a:pt x="438009" y="17990"/>
                    </a:cubicBezTo>
                    <a:cubicBezTo>
                      <a:pt x="438723" y="18350"/>
                      <a:pt x="439435" y="18350"/>
                      <a:pt x="440148" y="18710"/>
                    </a:cubicBezTo>
                    <a:cubicBezTo>
                      <a:pt x="565955" y="64765"/>
                      <a:pt x="658618" y="186379"/>
                      <a:pt x="660400" y="317500"/>
                    </a:cubicBezTo>
                    <a:lnTo>
                      <a:pt x="660400" y="317500"/>
                    </a:lnTo>
                    <a:lnTo>
                      <a:pt x="0" y="317500"/>
                    </a:lnTo>
                    <a:lnTo>
                      <a:pt x="0" y="317500"/>
                    </a:lnTo>
                    <a:cubicBezTo>
                      <a:pt x="1782" y="185660"/>
                      <a:pt x="93019" y="64045"/>
                      <a:pt x="220252" y="1907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sq">
                <a:solidFill>
                  <a:srgbClr val="8CA9AD"/>
                </a:solidFill>
                <a:prstDash val="solid"/>
                <a:miter/>
              </a:ln>
            </p:spPr>
          </p:sp>
          <p:sp>
            <p:nvSpPr>
              <p:cNvPr name="TextBox 23" id="23"/>
              <p:cNvSpPr txBox="true"/>
              <p:nvPr/>
            </p:nvSpPr>
            <p:spPr>
              <a:xfrm>
                <a:off x="0" y="146050"/>
                <a:ext cx="660400" cy="1714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553"/>
                  </a:lnSpc>
                </a:pPr>
              </a:p>
            </p:txBody>
          </p:sp>
        </p:grpSp>
        <p:sp>
          <p:nvSpPr>
            <p:cNvPr name="AutoShape 24" id="24"/>
            <p:cNvSpPr/>
            <p:nvPr/>
          </p:nvSpPr>
          <p:spPr>
            <a:xfrm>
              <a:off x="1060010" y="3892256"/>
              <a:ext cx="6913622" cy="6843603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5" id="25"/>
            <p:cNvSpPr/>
            <p:nvPr/>
          </p:nvSpPr>
          <p:spPr>
            <a:xfrm>
              <a:off x="774748" y="4309159"/>
              <a:ext cx="6718471" cy="6718471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6" id="26"/>
            <p:cNvSpPr/>
            <p:nvPr/>
          </p:nvSpPr>
          <p:spPr>
            <a:xfrm>
              <a:off x="535279" y="4787119"/>
              <a:ext cx="6489522" cy="6489522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7" id="27"/>
            <p:cNvSpPr/>
            <p:nvPr/>
          </p:nvSpPr>
          <p:spPr>
            <a:xfrm>
              <a:off x="366406" y="5302142"/>
              <a:ext cx="6254021" cy="6254021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8" id="28"/>
            <p:cNvSpPr/>
            <p:nvPr/>
          </p:nvSpPr>
          <p:spPr>
            <a:xfrm>
              <a:off x="174601" y="5888378"/>
              <a:ext cx="5796899" cy="5796899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9" id="29"/>
            <p:cNvSpPr/>
            <p:nvPr/>
          </p:nvSpPr>
          <p:spPr>
            <a:xfrm>
              <a:off x="13508" y="6480010"/>
              <a:ext cx="5284799" cy="5314125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0" id="30"/>
            <p:cNvSpPr/>
            <p:nvPr/>
          </p:nvSpPr>
          <p:spPr>
            <a:xfrm>
              <a:off x="47865" y="7228854"/>
              <a:ext cx="4503313" cy="4480077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1" id="31"/>
            <p:cNvSpPr/>
            <p:nvPr/>
          </p:nvSpPr>
          <p:spPr>
            <a:xfrm>
              <a:off x="165620" y="8131631"/>
              <a:ext cx="3504797" cy="3562626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2" id="32"/>
            <p:cNvSpPr/>
            <p:nvPr/>
          </p:nvSpPr>
          <p:spPr>
            <a:xfrm>
              <a:off x="676661" y="9346264"/>
              <a:ext cx="1790115" cy="1790115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33" id="33"/>
          <p:cNvGrpSpPr/>
          <p:nvPr/>
        </p:nvGrpSpPr>
        <p:grpSpPr>
          <a:xfrm rot="0">
            <a:off x="13123603" y="6066064"/>
            <a:ext cx="8847511" cy="8855676"/>
            <a:chOff x="0" y="0"/>
            <a:chExt cx="11796681" cy="11807568"/>
          </a:xfrm>
        </p:grpSpPr>
        <p:grpSp>
          <p:nvGrpSpPr>
            <p:cNvPr name="Group 34" id="34"/>
            <p:cNvGrpSpPr/>
            <p:nvPr/>
          </p:nvGrpSpPr>
          <p:grpSpPr>
            <a:xfrm rot="2700000">
              <a:off x="1676828" y="2799524"/>
              <a:ext cx="9887197" cy="4753460"/>
              <a:chOff x="0" y="0"/>
              <a:chExt cx="660400" cy="317500"/>
            </a:xfrm>
          </p:grpSpPr>
          <p:sp>
            <p:nvSpPr>
              <p:cNvPr name="Freeform 35" id="35"/>
              <p:cNvSpPr/>
              <p:nvPr/>
            </p:nvSpPr>
            <p:spPr>
              <a:xfrm flipH="false" flipV="false" rot="0">
                <a:off x="0" y="0"/>
                <a:ext cx="660400" cy="317500"/>
              </a:xfrm>
              <a:custGeom>
                <a:avLst/>
                <a:gdLst/>
                <a:ahLst/>
                <a:cxnLst/>
                <a:rect r="r" b="b" t="t" l="l"/>
                <a:pathLst>
                  <a:path h="317500" w="660400">
                    <a:moveTo>
                      <a:pt x="220252" y="19070"/>
                    </a:moveTo>
                    <a:cubicBezTo>
                      <a:pt x="254000" y="7556"/>
                      <a:pt x="292600" y="0"/>
                      <a:pt x="330378" y="0"/>
                    </a:cubicBezTo>
                    <a:cubicBezTo>
                      <a:pt x="368157" y="0"/>
                      <a:pt x="404509" y="6476"/>
                      <a:pt x="438009" y="17990"/>
                    </a:cubicBezTo>
                    <a:cubicBezTo>
                      <a:pt x="438723" y="18350"/>
                      <a:pt x="439435" y="18350"/>
                      <a:pt x="440148" y="18710"/>
                    </a:cubicBezTo>
                    <a:cubicBezTo>
                      <a:pt x="565955" y="64765"/>
                      <a:pt x="658618" y="186379"/>
                      <a:pt x="660400" y="317500"/>
                    </a:cubicBezTo>
                    <a:lnTo>
                      <a:pt x="660400" y="317500"/>
                    </a:lnTo>
                    <a:lnTo>
                      <a:pt x="0" y="317500"/>
                    </a:lnTo>
                    <a:lnTo>
                      <a:pt x="0" y="317500"/>
                    </a:lnTo>
                    <a:cubicBezTo>
                      <a:pt x="1782" y="185660"/>
                      <a:pt x="93019" y="64045"/>
                      <a:pt x="220252" y="1907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28575" cap="sq">
                <a:solidFill>
                  <a:srgbClr val="8CA9AD"/>
                </a:solidFill>
                <a:prstDash val="solid"/>
                <a:miter/>
              </a:ln>
            </p:spPr>
          </p:sp>
          <p:sp>
            <p:nvSpPr>
              <p:cNvPr name="TextBox 36" id="36"/>
              <p:cNvSpPr txBox="true"/>
              <p:nvPr/>
            </p:nvSpPr>
            <p:spPr>
              <a:xfrm>
                <a:off x="0" y="146050"/>
                <a:ext cx="660400" cy="17145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553"/>
                  </a:lnSpc>
                </a:pPr>
              </a:p>
            </p:txBody>
          </p:sp>
        </p:grpSp>
        <p:sp>
          <p:nvSpPr>
            <p:cNvPr name="AutoShape 37" id="37"/>
            <p:cNvSpPr/>
            <p:nvPr/>
          </p:nvSpPr>
          <p:spPr>
            <a:xfrm>
              <a:off x="1060010" y="3892256"/>
              <a:ext cx="6913622" cy="6843603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8" id="38"/>
            <p:cNvSpPr/>
            <p:nvPr/>
          </p:nvSpPr>
          <p:spPr>
            <a:xfrm>
              <a:off x="774748" y="4309159"/>
              <a:ext cx="6718471" cy="6718471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39" id="39"/>
            <p:cNvSpPr/>
            <p:nvPr/>
          </p:nvSpPr>
          <p:spPr>
            <a:xfrm>
              <a:off x="535279" y="4787119"/>
              <a:ext cx="6489522" cy="6489522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0" id="40"/>
            <p:cNvSpPr/>
            <p:nvPr/>
          </p:nvSpPr>
          <p:spPr>
            <a:xfrm>
              <a:off x="366406" y="5302142"/>
              <a:ext cx="6254021" cy="6254021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1" id="41"/>
            <p:cNvSpPr/>
            <p:nvPr/>
          </p:nvSpPr>
          <p:spPr>
            <a:xfrm>
              <a:off x="174601" y="5888378"/>
              <a:ext cx="5796899" cy="5796899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2" id="42"/>
            <p:cNvSpPr/>
            <p:nvPr/>
          </p:nvSpPr>
          <p:spPr>
            <a:xfrm>
              <a:off x="13508" y="6480010"/>
              <a:ext cx="5284799" cy="5314125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3" id="43"/>
            <p:cNvSpPr/>
            <p:nvPr/>
          </p:nvSpPr>
          <p:spPr>
            <a:xfrm>
              <a:off x="47865" y="7228854"/>
              <a:ext cx="4503313" cy="4480077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4" id="44"/>
            <p:cNvSpPr/>
            <p:nvPr/>
          </p:nvSpPr>
          <p:spPr>
            <a:xfrm>
              <a:off x="165620" y="8131631"/>
              <a:ext cx="3504797" cy="3562626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45" id="45"/>
            <p:cNvSpPr/>
            <p:nvPr/>
          </p:nvSpPr>
          <p:spPr>
            <a:xfrm>
              <a:off x="676661" y="9346264"/>
              <a:ext cx="1790115" cy="1790115"/>
            </a:xfrm>
            <a:prstGeom prst="line">
              <a:avLst/>
            </a:prstGeom>
            <a:ln cap="flat" w="38100">
              <a:solidFill>
                <a:srgbClr val="8CA9AD"/>
              </a:solidFill>
              <a:prstDash val="solid"/>
              <a:headEnd type="none" len="sm" w="sm"/>
              <a:tailEnd type="none" len="sm" w="sm"/>
            </a:ln>
          </p:spPr>
        </p:sp>
      </p:grpSp>
      <p:sp>
        <p:nvSpPr>
          <p:cNvPr name="Freeform 46" id="46"/>
          <p:cNvSpPr/>
          <p:nvPr/>
        </p:nvSpPr>
        <p:spPr>
          <a:xfrm flipH="false" flipV="false" rot="0">
            <a:off x="15928992" y="8158981"/>
            <a:ext cx="2214782" cy="1988101"/>
          </a:xfrm>
          <a:custGeom>
            <a:avLst/>
            <a:gdLst/>
            <a:ahLst/>
            <a:cxnLst/>
            <a:rect r="r" b="b" t="t" l="l"/>
            <a:pathLst>
              <a:path h="1988101" w="2214782">
                <a:moveTo>
                  <a:pt x="0" y="0"/>
                </a:moveTo>
                <a:lnTo>
                  <a:pt x="2214781" y="0"/>
                </a:lnTo>
                <a:lnTo>
                  <a:pt x="2214781" y="1988101"/>
                </a:lnTo>
                <a:lnTo>
                  <a:pt x="0" y="1988101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-5700" r="0" b="-570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3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2700000">
            <a:off x="-2846500" y="-3760438"/>
            <a:ext cx="7415398" cy="3565095"/>
            <a:chOff x="0" y="0"/>
            <a:chExt cx="660400" cy="3175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60400" cy="317500"/>
            </a:xfrm>
            <a:custGeom>
              <a:avLst/>
              <a:gdLst/>
              <a:ahLst/>
              <a:cxnLst/>
              <a:rect r="r" b="b" t="t" l="l"/>
              <a:pathLst>
                <a:path h="317500" w="6604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17500"/>
                  </a:cubicBezTo>
                  <a:lnTo>
                    <a:pt x="660400" y="317500"/>
                  </a:lnTo>
                  <a:lnTo>
                    <a:pt x="0" y="317500"/>
                  </a:lnTo>
                  <a:lnTo>
                    <a:pt x="0" y="317500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8CA9A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146050"/>
              <a:ext cx="660400" cy="171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53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-3309113" y="-2940889"/>
            <a:ext cx="5185216" cy="5132702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>
            <a:off x="-3523060" y="-2628212"/>
            <a:ext cx="5038853" cy="5038853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>
            <a:off x="-3702661" y="-2269742"/>
            <a:ext cx="4867141" cy="4867141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>
            <a:off x="-3829316" y="-1883474"/>
            <a:ext cx="4690515" cy="4690515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>
            <a:off x="-3973170" y="-1443798"/>
            <a:ext cx="4347674" cy="4347674"/>
          </a:xfrm>
          <a:prstGeom prst="line">
            <a:avLst/>
          </a:prstGeom>
          <a:ln cap="flat" w="28575">
            <a:solidFill>
              <a:srgbClr val="8CA9AD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0" id="10"/>
          <p:cNvSpPr/>
          <p:nvPr/>
        </p:nvSpPr>
        <p:spPr>
          <a:xfrm flipH="false" flipV="false" rot="0">
            <a:off x="17204191" y="7037791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7204191" y="81216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true" flipV="true" rot="5400000">
            <a:off x="17204191" y="92054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7259300" y="5953982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6120382" y="7037791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5400000">
            <a:off x="15036573" y="8121600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10800000">
            <a:off x="16120382" y="92054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0" y="0"/>
                </a:moveTo>
                <a:lnTo>
                  <a:pt x="1083809" y="0"/>
                </a:lnTo>
                <a:lnTo>
                  <a:pt x="1083809" y="1083809"/>
                </a:lnTo>
                <a:lnTo>
                  <a:pt x="0" y="10838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true" flipV="true" rot="-10800000">
            <a:off x="15036573" y="9205409"/>
            <a:ext cx="1083809" cy="1083809"/>
          </a:xfrm>
          <a:custGeom>
            <a:avLst/>
            <a:gdLst/>
            <a:ahLst/>
            <a:cxnLst/>
            <a:rect r="r" b="b" t="t" l="l"/>
            <a:pathLst>
              <a:path h="1083809" w="1083809">
                <a:moveTo>
                  <a:pt x="1083809" y="1083809"/>
                </a:moveTo>
                <a:lnTo>
                  <a:pt x="0" y="1083809"/>
                </a:lnTo>
                <a:lnTo>
                  <a:pt x="0" y="0"/>
                </a:lnTo>
                <a:lnTo>
                  <a:pt x="1083809" y="0"/>
                </a:lnTo>
                <a:lnTo>
                  <a:pt x="1083809" y="1083809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8" id="18"/>
          <p:cNvSpPr txBox="true"/>
          <p:nvPr/>
        </p:nvSpPr>
        <p:spPr>
          <a:xfrm rot="0">
            <a:off x="3121973" y="628008"/>
            <a:ext cx="12044053" cy="9156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800"/>
              </a:lnSpc>
            </a:pPr>
            <a:r>
              <a:rPr lang="en-US" sz="6800">
                <a:solidFill>
                  <a:srgbClr val="227C9D"/>
                </a:solidFill>
                <a:latin typeface="Kollektif"/>
                <a:ea typeface="Kollektif"/>
                <a:cs typeface="Kollektif"/>
                <a:sym typeface="Kollektif"/>
              </a:rPr>
              <a:t>INSTRUCTIONS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028700" y="2987122"/>
            <a:ext cx="15514555" cy="43056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54" indent="-373127" lvl="1">
              <a:lnSpc>
                <a:spcPts val="4839"/>
              </a:lnSpc>
              <a:buFont typeface="Arial"/>
              <a:buChar char="•"/>
            </a:pPr>
            <a:r>
              <a:rPr lang="en-US" sz="3456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The presentation should contain </a:t>
            </a:r>
            <a:r>
              <a:rPr lang="en-US" b="true" sz="3456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no more than six (6) slides</a:t>
            </a:r>
            <a:r>
              <a:rPr lang="en-US" sz="3456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, including the Title, Summary.</a:t>
            </a:r>
          </a:p>
          <a:p>
            <a:pPr algn="l">
              <a:lnSpc>
                <a:spcPts val="4839"/>
              </a:lnSpc>
            </a:pPr>
          </a:p>
          <a:p>
            <a:pPr algn="l" marL="746254" indent="-373127" lvl="1">
              <a:lnSpc>
                <a:spcPts val="4839"/>
              </a:lnSpc>
              <a:buFont typeface="Arial"/>
              <a:buChar char="•"/>
            </a:pPr>
            <a:r>
              <a:rPr lang="en-US" sz="3456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Please </a:t>
            </a:r>
            <a:r>
              <a:rPr lang="en-US" b="true" sz="3456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stick to the template</a:t>
            </a:r>
            <a:r>
              <a:rPr lang="en-US" sz="3456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 given for the PPT.</a:t>
            </a:r>
          </a:p>
          <a:p>
            <a:pPr algn="l">
              <a:lnSpc>
                <a:spcPts val="4839"/>
              </a:lnSpc>
            </a:pPr>
          </a:p>
          <a:p>
            <a:pPr algn="l" marL="746254" indent="-373127" lvl="1">
              <a:lnSpc>
                <a:spcPts val="4839"/>
              </a:lnSpc>
              <a:buFont typeface="Arial"/>
              <a:buChar char="•"/>
            </a:pPr>
            <a:r>
              <a:rPr lang="en-US" sz="3456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Save the presentation file in either </a:t>
            </a:r>
            <a:r>
              <a:rPr lang="en-US" b="true" sz="3456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PPT or PDF format</a:t>
            </a:r>
            <a:r>
              <a:rPr lang="en-US" sz="3456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, and upload it to Unstop.</a:t>
            </a:r>
            <a:r>
              <a:rPr lang="en-US" sz="3456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 No other formats are encouraged.</a:t>
            </a:r>
          </a:p>
        </p:txBody>
      </p:sp>
      <p:sp>
        <p:nvSpPr>
          <p:cNvPr name="Freeform 20" id="20"/>
          <p:cNvSpPr/>
          <p:nvPr/>
        </p:nvSpPr>
        <p:spPr>
          <a:xfrm flipH="false" flipV="false" rot="0">
            <a:off x="15687627" y="0"/>
            <a:ext cx="2409873" cy="2409873"/>
          </a:xfrm>
          <a:custGeom>
            <a:avLst/>
            <a:gdLst/>
            <a:ahLst/>
            <a:cxnLst/>
            <a:rect r="r" b="b" t="t" l="l"/>
            <a:pathLst>
              <a:path h="2409873" w="2409873">
                <a:moveTo>
                  <a:pt x="0" y="0"/>
                </a:moveTo>
                <a:lnTo>
                  <a:pt x="2409873" y="0"/>
                </a:lnTo>
                <a:lnTo>
                  <a:pt x="2409873" y="2409873"/>
                </a:lnTo>
                <a:lnTo>
                  <a:pt x="0" y="2409873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F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374067" y="6773054"/>
            <a:ext cx="3450629" cy="3450629"/>
          </a:xfrm>
          <a:prstGeom prst="rect">
            <a:avLst/>
          </a:prstGeom>
        </p:spPr>
      </p:pic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-325310" y="-473500"/>
            <a:ext cx="7724906" cy="4774684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3760164" y="4372269"/>
            <a:ext cx="6422904" cy="3944659"/>
          </a:xfrm>
          <a:prstGeom prst="rect">
            <a:avLst/>
          </a:prstGeom>
        </p:spPr>
      </p:pic>
      <p:pic>
        <p:nvPicPr>
          <p:cNvPr name="Picture 5" id="5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12225079" y="244722"/>
            <a:ext cx="5914987" cy="5615495"/>
          </a:xfrm>
          <a:prstGeom prst="rect">
            <a:avLst/>
          </a:prstGeom>
        </p:spPr>
      </p:pic>
      <p:pic>
        <p:nvPicPr>
          <p:cNvPr name="Picture 6" id="6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10258687" y="5518186"/>
            <a:ext cx="5371512" cy="5038050"/>
          </a:xfrm>
          <a:prstGeom prst="rect">
            <a:avLst/>
          </a:prstGeom>
        </p:spPr>
      </p:pic>
      <p:sp>
        <p:nvSpPr>
          <p:cNvPr name="TextBox 7" id="7"/>
          <p:cNvSpPr txBox="true"/>
          <p:nvPr/>
        </p:nvSpPr>
        <p:spPr>
          <a:xfrm rot="0">
            <a:off x="5577305" y="1390650"/>
            <a:ext cx="7600032" cy="7399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44"/>
              </a:lnSpc>
            </a:pPr>
            <a:r>
              <a:rPr lang="en-US" b="true" sz="5600">
                <a:solidFill>
                  <a:srgbClr val="227C9D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COMPONENTS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DAGWuIkF4zk</dc:identifier>
  <dcterms:modified xsi:type="dcterms:W3CDTF">2011-08-01T06:04:30Z</dcterms:modified>
  <cp:revision>1</cp:revision>
  <dc:title>Codenovate Template</dc:title>
</cp:coreProperties>
</file>